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7" Type="http://schemas.openxmlformats.org/officeDocument/2006/relationships/viewProps" Target="viewProps.xml" /><Relationship Id="rId56" Type="http://schemas.openxmlformats.org/officeDocument/2006/relationships/presProps" Target="presProps.xml" /><Relationship Id="rId1" Type="http://schemas.openxmlformats.org/officeDocument/2006/relationships/slideMaster" Target="slideMasters/slideMaster1.xml" /><Relationship Id="rId59" Type="http://schemas.openxmlformats.org/officeDocument/2006/relationships/tableStyles" Target="tableStyles.xml" /><Relationship Id="rId5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2025-01-10T01:12:15Z</dcterms:created>
  <dcterms:modified xsi:type="dcterms:W3CDTF">2025-01-10T01:12:15Z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